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597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537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307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975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758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360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11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05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842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016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34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4484A-AE78-4B0E-8281-11E22E1436AF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55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Overige zoogdieren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Week 2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4000500"/>
            <a:ext cx="9525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80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Wat gaan we vandaag doen?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Rassenkennis nog even oefenen</a:t>
            </a:r>
          </a:p>
          <a:p>
            <a:r>
              <a:rPr lang="nl-NL" dirty="0" err="1" smtClean="0"/>
              <a:t>Kahoot</a:t>
            </a:r>
            <a:r>
              <a:rPr lang="nl-NL" dirty="0" smtClean="0"/>
              <a:t> rassenkennis</a:t>
            </a:r>
            <a:endParaRPr lang="nl-NL" dirty="0" smtClean="0"/>
          </a:p>
          <a:p>
            <a:r>
              <a:rPr lang="nl-NL" dirty="0" smtClean="0"/>
              <a:t>Introductie opdracht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smtClean="0"/>
              <a:t>Gedrag en Welzijn bij overige Zoogdieren</a:t>
            </a:r>
          </a:p>
          <a:p>
            <a:pPr marL="457200" lvl="1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4011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Gedrag en Welzijn overige zoogdieren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u="sng" dirty="0" smtClean="0"/>
              <a:t>Breng voor de diergroepen in kaart: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Gedragskenmerken van de diergroep, vertel iets over: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Lichaamstaal (indien mogelijk)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Sociaal gedrag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Foerageer gedrag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Dagritme (slapen en activiteit)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Voortplantingsgedrag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Territoriumgedrag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Afwijkend gedrag (indien bekend)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dirty="0" smtClean="0"/>
              <a:t>Ambivalent gedrag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dirty="0" smtClean="0"/>
              <a:t>Oversprong gedrag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dirty="0" err="1" smtClean="0"/>
              <a:t>Omgericht</a:t>
            </a:r>
            <a:r>
              <a:rPr lang="nl-NL" dirty="0" smtClean="0"/>
              <a:t> gedrag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Gedragsparameters voor het meten van welzijn bij die diergroep (dus hoe meet je hun welzijn?)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Meest voorkomende welzijnsproblemen binnen deze diergroep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Hoe ga je met deze dieren om en voorkom je stress? </a:t>
            </a:r>
          </a:p>
        </p:txBody>
      </p:sp>
    </p:spTree>
    <p:extLst>
      <p:ext uri="{BB962C8B-B14F-4D97-AF65-F5344CB8AC3E}">
        <p14:creationId xmlns:p14="http://schemas.microsoft.com/office/powerpoint/2010/main" val="317915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Diergroepen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Konijnen </a:t>
            </a:r>
          </a:p>
          <a:p>
            <a:r>
              <a:rPr lang="nl-NL" dirty="0" smtClean="0"/>
              <a:t>Paarden en ezels</a:t>
            </a:r>
            <a:endParaRPr lang="nl-NL" i="1" dirty="0" smtClean="0"/>
          </a:p>
          <a:p>
            <a:r>
              <a:rPr lang="nl-NL" dirty="0" smtClean="0"/>
              <a:t>Varkens en koeien</a:t>
            </a:r>
            <a:endParaRPr lang="nl-NL" i="1" dirty="0" smtClean="0"/>
          </a:p>
          <a:p>
            <a:r>
              <a:rPr lang="nl-NL" dirty="0" smtClean="0"/>
              <a:t>Cavia’s en overige kleine knagers</a:t>
            </a:r>
            <a:endParaRPr lang="nl-NL" i="1" dirty="0" smtClean="0"/>
          </a:p>
          <a:p>
            <a:r>
              <a:rPr lang="nl-NL" dirty="0" smtClean="0"/>
              <a:t>Schapen en geiten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917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126</Words>
  <Application>Microsoft Office PowerPoint</Application>
  <PresentationFormat>Breedbeeld</PresentationFormat>
  <Paragraphs>28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Kantoorthema</vt:lpstr>
      <vt:lpstr>Overige zoogdieren</vt:lpstr>
      <vt:lpstr>Wat gaan we vandaag doen?</vt:lpstr>
      <vt:lpstr>Gedrag en Welzijn overige zoogdieren</vt:lpstr>
      <vt:lpstr>Diergroepen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Overige zoogdieren</dc:title>
  <dc:creator>Weijden, Yorike van der</dc:creator>
  <cp:lastModifiedBy>Weijden, Yorike van der</cp:lastModifiedBy>
  <cp:revision>8</cp:revision>
  <dcterms:created xsi:type="dcterms:W3CDTF">2017-11-06T13:55:13Z</dcterms:created>
  <dcterms:modified xsi:type="dcterms:W3CDTF">2017-11-16T11:50:56Z</dcterms:modified>
</cp:coreProperties>
</file>